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88" d="100"/>
          <a:sy n="88" d="100"/>
        </p:scale>
        <p:origin x="-24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CAE5C-5FC2-46DA-8EB7-05BA3A4142C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F40D8-9FF9-4147-86C8-0748484A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40D8-9FF9-4147-86C8-0748484AC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8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218267" y="3327400"/>
            <a:ext cx="9973733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65100" y="165100"/>
            <a:ext cx="3295651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61100"/>
            <a:ext cx="3369733" cy="457200"/>
          </a:xfrm>
        </p:spPr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3901018" y="6272213"/>
            <a:ext cx="46101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1" y="6248400"/>
            <a:ext cx="3257551" cy="457200"/>
          </a:xfrm>
        </p:spPr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6634" y="122238"/>
            <a:ext cx="2933700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417" y="122238"/>
            <a:ext cx="8600016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1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4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447800"/>
            <a:ext cx="5748867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7" y="1447800"/>
            <a:ext cx="5748867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9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1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1202267" y="3378200"/>
            <a:ext cx="7145867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95818" y="3022601"/>
            <a:ext cx="1301749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800100" y="3163889"/>
            <a:ext cx="747184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243418" y="122238"/>
            <a:ext cx="11736916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  <a:endParaRPr lang="ar-EG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447800"/>
            <a:ext cx="11700933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485" y="6273800"/>
            <a:ext cx="33295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8E06CE5-38E1-4575-BB6C-67B3923292E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7085" y="6286500"/>
            <a:ext cx="47709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2567" y="6286500"/>
            <a:ext cx="328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5A1101-3583-4C00-8B61-1BEDD9254F98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30520E-A3F9-4933-8645-666B3FD0CB9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680174" y="3195987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Lecture #2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0D029-125D-4B9A-9BF5-BE1277350C8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066800" y="1035698"/>
            <a:ext cx="10058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000" dirty="0"/>
              <a:t>Great Minds: J.K Rowling</a:t>
            </a:r>
          </a:p>
        </p:txBody>
      </p:sp>
    </p:spTree>
    <p:extLst>
      <p:ext uri="{BB962C8B-B14F-4D97-AF65-F5344CB8AC3E}">
        <p14:creationId xmlns:p14="http://schemas.microsoft.com/office/powerpoint/2010/main" val="229635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D5B981-03CC-42C0-B414-DCB582D0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567132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US" dirty="0"/>
              <a:t>Vocabulary: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27C82DA-82F7-4F5B-A982-DB17BC68B4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569470"/>
              </p:ext>
            </p:extLst>
          </p:nvPr>
        </p:nvGraphicFramePr>
        <p:xfrm>
          <a:off x="1066800" y="1510360"/>
          <a:ext cx="10058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623240457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199579644"/>
                    </a:ext>
                  </a:extLst>
                </a:gridCol>
              </a:tblGrid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English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Arabic Word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757889"/>
                  </a:ext>
                </a:extLst>
              </a:tr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Voracious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شره – نهم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0069816"/>
                  </a:ext>
                </a:extLst>
              </a:tr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Turbulent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متقلب – عنيف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7949543"/>
                  </a:ext>
                </a:extLst>
              </a:tr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Manuscript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مخطوطة كتابية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9995711"/>
                  </a:ext>
                </a:extLst>
              </a:tr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Merchandising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تسويق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59338"/>
                  </a:ext>
                </a:extLst>
              </a:tr>
              <a:tr h="401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Compassionate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رحيم – حنون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79782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Humble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متواضع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75016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يهيم ب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25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31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E0A8B-BFED-4900-89B6-029A4425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14400"/>
            <a:ext cx="10058400" cy="822960"/>
          </a:xfrm>
        </p:spPr>
        <p:txBody>
          <a:bodyPr/>
          <a:lstStyle/>
          <a:p>
            <a:r>
              <a:rPr lang="en-US" dirty="0"/>
              <a:t>Main Ideas: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17D62F-6193-41A4-9346-8656A585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400" dirty="0"/>
              <a:t>The author of “Harry Potter”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The early years of J.K Rowling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Rowling’s work in Portugal where she met and married her first husband.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Her suffering as a single mother.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Rowling first dreamed up Harry Potter when she was delayed on a train.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Harry Potter, a series of seven books written as manuscripts.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Rejection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Instant popularity </a:t>
            </a:r>
          </a:p>
        </p:txBody>
      </p:sp>
    </p:spTree>
    <p:extLst>
      <p:ext uri="{BB962C8B-B14F-4D97-AF65-F5344CB8AC3E}">
        <p14:creationId xmlns:p14="http://schemas.microsoft.com/office/powerpoint/2010/main" val="195556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3A10CF-51A3-40A9-A687-0EB65324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Ideas Continued: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83ED3B-787E-4358-BC84-7EB98FF9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400" dirty="0"/>
              <a:t>Harry Potter series is published in 80 languages.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Fame, money and fans of children and adults.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Rowling marries again and has two more children.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Many awards and honors.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Rowling’s donations.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Rowling is still a compassionate and humble woman. </a:t>
            </a:r>
          </a:p>
        </p:txBody>
      </p:sp>
    </p:spTree>
    <p:extLst>
      <p:ext uri="{BB962C8B-B14F-4D97-AF65-F5344CB8AC3E}">
        <p14:creationId xmlns:p14="http://schemas.microsoft.com/office/powerpoint/2010/main" val="153642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B6BED-3F28-4A53-89CD-98020762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FD43C5-CF14-46F0-BBB7-533F48113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dirty="0">
                <a:solidFill>
                  <a:schemeClr val="accent1"/>
                </a:solidFill>
              </a:rPr>
              <a:t>Answer Questions on pages (13 - 14)</a:t>
            </a:r>
          </a:p>
        </p:txBody>
      </p:sp>
    </p:spTree>
    <p:extLst>
      <p:ext uri="{BB962C8B-B14F-4D97-AF65-F5344CB8AC3E}">
        <p14:creationId xmlns:p14="http://schemas.microsoft.com/office/powerpoint/2010/main" val="289558033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39</TotalTime>
  <Words>176</Words>
  <Application>Microsoft Office PowerPoint</Application>
  <PresentationFormat>Custom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Quill design template</vt:lpstr>
      <vt:lpstr>Great Minds: J.K Rowling</vt:lpstr>
      <vt:lpstr>Vocabulary:</vt:lpstr>
      <vt:lpstr>Main Ideas:     </vt:lpstr>
      <vt:lpstr>Main Ideas Continued:</vt:lpstr>
      <vt:lpstr>Assignment: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deal with sleep?</dc:title>
  <dc:creator>Nourhan El-Meseedy</dc:creator>
  <cp:lastModifiedBy>DrMohsen</cp:lastModifiedBy>
  <cp:revision>7</cp:revision>
  <dcterms:created xsi:type="dcterms:W3CDTF">2020-03-23T12:34:46Z</dcterms:created>
  <dcterms:modified xsi:type="dcterms:W3CDTF">2020-03-31T23:34:51Z</dcterms:modified>
</cp:coreProperties>
</file>